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5" r:id="rId8"/>
    <p:sldId id="263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daniel@novy.emai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F05E13-5560-B72A-8FE2-AF17EC570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838" y="2404534"/>
            <a:ext cx="8656165" cy="1646302"/>
          </a:xfrm>
        </p:spPr>
        <p:txBody>
          <a:bodyPr/>
          <a:lstStyle/>
          <a:p>
            <a:r>
              <a:rPr lang="cs-CZ" noProof="0" dirty="0"/>
              <a:t>Záměr vytvoření informačního systému ŠSČR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18A72A1-A48D-E549-A1C3-0B8C4B56A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171291"/>
          </a:xfrm>
        </p:spPr>
        <p:txBody>
          <a:bodyPr>
            <a:normAutofit/>
          </a:bodyPr>
          <a:lstStyle/>
          <a:p>
            <a:endParaRPr lang="cs-CZ" noProof="0" dirty="0"/>
          </a:p>
          <a:p>
            <a:endParaRPr lang="cs-CZ" noProof="0" dirty="0"/>
          </a:p>
          <a:p>
            <a:r>
              <a:rPr lang="cs-CZ" noProof="0" dirty="0"/>
              <a:t>Schůzka s krajskými šachovými svazy</a:t>
            </a:r>
          </a:p>
          <a:p>
            <a:r>
              <a:rPr lang="cs-CZ" dirty="0"/>
              <a:t>Brno 26. 9. 2026</a:t>
            </a:r>
          </a:p>
          <a:p>
            <a:r>
              <a:rPr lang="cs-CZ" noProof="0" dirty="0"/>
              <a:t>Daniel Nový</a:t>
            </a:r>
          </a:p>
        </p:txBody>
      </p:sp>
    </p:spTree>
    <p:extLst>
      <p:ext uri="{BB962C8B-B14F-4D97-AF65-F5344CB8AC3E}">
        <p14:creationId xmlns:p14="http://schemas.microsoft.com/office/powerpoint/2010/main" val="3432432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ACD5B6-BE8B-F55D-B2F3-E64E1EBA1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/>
          <a:lstStyle/>
          <a:p>
            <a:r>
              <a:rPr lang="cs-CZ" noProof="0" dirty="0"/>
              <a:t>Proč?</a:t>
            </a: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3CE3B4C5-093B-D316-9F4D-93A34E0836DA}"/>
              </a:ext>
            </a:extLst>
          </p:cNvPr>
          <p:cNvSpPr/>
          <p:nvPr/>
        </p:nvSpPr>
        <p:spPr>
          <a:xfrm>
            <a:off x="946692" y="3023699"/>
            <a:ext cx="3657600" cy="2171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cs-CZ" sz="1800" b="1" noProof="0" dirty="0">
                <a:solidFill>
                  <a:srgbClr val="172B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Dnes</a:t>
            </a:r>
            <a:endParaRPr lang="cs-CZ" sz="1800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D6191E8-B6A6-621D-A730-10C9EA0E7380}"/>
              </a:ext>
            </a:extLst>
          </p:cNvPr>
          <p:cNvSpPr/>
          <p:nvPr/>
        </p:nvSpPr>
        <p:spPr>
          <a:xfrm>
            <a:off x="946692" y="3435179"/>
            <a:ext cx="3930108" cy="260618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2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zastaralé části systému (2017)
obtížnější údržba a rozšiřování (vendor </a:t>
            </a:r>
            <a:r>
              <a:rPr lang="cs-CZ" sz="1520" noProof="0" dirty="0" err="1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</a:t>
            </a:r>
            <a:r>
              <a:rPr lang="cs-CZ" sz="152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
část procesů mimo jeden systém
ruční zpracování podkladů a kontrol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2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bezpečnost</a:t>
            </a:r>
            <a:endParaRPr lang="cs-CZ" sz="1520" noProof="0" dirty="0">
              <a:solidFill>
                <a:srgbClr val="334155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endParaRPr lang="cs-CZ" sz="1520" noProof="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57C1110-92EA-F88F-F2CE-A99EB7DB57D7}"/>
              </a:ext>
            </a:extLst>
          </p:cNvPr>
          <p:cNvSpPr/>
          <p:nvPr/>
        </p:nvSpPr>
        <p:spPr>
          <a:xfrm>
            <a:off x="946692" y="3352883"/>
            <a:ext cx="1051560" cy="0"/>
          </a:xfrm>
          <a:prstGeom prst="line">
            <a:avLst/>
          </a:prstGeom>
          <a:noFill/>
          <a:ln w="381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CDF90C0-C6BB-1DAD-3D0E-A3149E8D59E6}"/>
              </a:ext>
            </a:extLst>
          </p:cNvPr>
          <p:cNvSpPr/>
          <p:nvPr/>
        </p:nvSpPr>
        <p:spPr>
          <a:xfrm>
            <a:off x="5474280" y="3023699"/>
            <a:ext cx="4069080" cy="2171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cs-CZ" sz="1800" b="1" noProof="0" dirty="0">
                <a:solidFill>
                  <a:srgbClr val="172B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Cílový stav</a:t>
            </a:r>
            <a:endParaRPr lang="cs-CZ" sz="1800" noProof="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B28B68BA-012B-61CB-0036-8E1283BD014C}"/>
              </a:ext>
            </a:extLst>
          </p:cNvPr>
          <p:cNvSpPr/>
          <p:nvPr/>
        </p:nvSpPr>
        <p:spPr>
          <a:xfrm>
            <a:off x="5474280" y="3435180"/>
            <a:ext cx="4069080" cy="203531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2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jednotný informační systém
aktuální a propojená </a:t>
            </a:r>
            <a:r>
              <a:rPr lang="cs-CZ" sz="152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r>
              <a:rPr lang="cs-CZ" sz="152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
samoobsluha pro kluby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52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technologický základ pro soutěže a fakturaci</a:t>
            </a:r>
            <a:endParaRPr lang="cs-CZ" sz="1520" noProof="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E1AC9440-C1A9-8909-83BB-A6C32F05E4AB}"/>
              </a:ext>
            </a:extLst>
          </p:cNvPr>
          <p:cNvSpPr/>
          <p:nvPr/>
        </p:nvSpPr>
        <p:spPr>
          <a:xfrm>
            <a:off x="5474280" y="3352883"/>
            <a:ext cx="1051560" cy="0"/>
          </a:xfrm>
          <a:prstGeom prst="line">
            <a:avLst/>
          </a:prstGeom>
          <a:noFill/>
          <a:ln w="381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4CB6F5A-A567-4E9C-3906-CC3343779632}"/>
              </a:ext>
            </a:extLst>
          </p:cNvPr>
          <p:cNvSpPr txBox="1"/>
          <p:nvPr/>
        </p:nvSpPr>
        <p:spPr>
          <a:xfrm>
            <a:off x="677334" y="1387511"/>
            <a:ext cx="6100118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3100" b="1" noProof="0" dirty="0">
                <a:solidFill>
                  <a:srgbClr val="172B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Současný stav a hlavní problémy</a:t>
            </a:r>
            <a:endParaRPr lang="cs-CZ" sz="3100" noProof="0" dirty="0"/>
          </a:p>
        </p:txBody>
      </p:sp>
    </p:spTree>
    <p:extLst>
      <p:ext uri="{BB962C8B-B14F-4D97-AF65-F5344CB8AC3E}">
        <p14:creationId xmlns:p14="http://schemas.microsoft.com/office/powerpoint/2010/main" val="260701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5DA8F-4EED-C1DC-B873-356507FC1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C10E13-0EC4-9A86-B3AD-FF7B0CDC4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/>
          <a:lstStyle/>
          <a:p>
            <a:r>
              <a:rPr lang="cs-CZ" noProof="0" dirty="0"/>
              <a:t>Proč?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CFC83E81-081D-4B3E-4130-B18D77B29F11}"/>
              </a:ext>
            </a:extLst>
          </p:cNvPr>
          <p:cNvSpPr txBox="1"/>
          <p:nvPr/>
        </p:nvSpPr>
        <p:spPr>
          <a:xfrm>
            <a:off x="677334" y="1392111"/>
            <a:ext cx="6100118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3100" b="1" noProof="0" dirty="0">
                <a:solidFill>
                  <a:srgbClr val="172B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Zjednodušení stávajících systémů</a:t>
            </a:r>
            <a:endParaRPr lang="cs-CZ" sz="3100" noProof="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7FEE18D-DA65-6A70-3539-A7BED8D68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05" y="1961498"/>
            <a:ext cx="7014931" cy="475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09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D0D53-C143-1015-B996-E6C1C608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ADB36-A936-629E-5349-2EB52CB8D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/>
          <a:lstStyle/>
          <a:p>
            <a:r>
              <a:rPr lang="cs-CZ" noProof="0" dirty="0"/>
              <a:t>Proč?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FA2BE1A6-CDD5-D176-49E5-C6AA634E1E01}"/>
              </a:ext>
            </a:extLst>
          </p:cNvPr>
          <p:cNvSpPr/>
          <p:nvPr/>
        </p:nvSpPr>
        <p:spPr>
          <a:xfrm>
            <a:off x="774783" y="2104768"/>
            <a:ext cx="7841996" cy="376057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Jednotný informační systém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Snížení počtu používaných systémů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Propojená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Aktuální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Automatizace rutinních procesů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Zjednodušení práce sekretariátu, krajů a klubů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Technologický základ pro soutěže družstev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Vytváření soupisek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Zveřejňování soutěží družstev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Vytváření podkladů pro fakturaci</a:t>
            </a:r>
            <a:endParaRPr lang="cs-CZ" sz="2400" noProof="0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96829B1F-6623-EAE3-A240-B0BE122A40BF}"/>
              </a:ext>
            </a:extLst>
          </p:cNvPr>
          <p:cNvSpPr txBox="1"/>
          <p:nvPr/>
        </p:nvSpPr>
        <p:spPr>
          <a:xfrm>
            <a:off x="677334" y="1387511"/>
            <a:ext cx="6100118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3100" b="1" noProof="0" dirty="0">
                <a:solidFill>
                  <a:srgbClr val="172B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Hlavní cíle</a:t>
            </a:r>
            <a:endParaRPr lang="cs-CZ" sz="3100" noProof="0" dirty="0"/>
          </a:p>
        </p:txBody>
      </p:sp>
    </p:spTree>
    <p:extLst>
      <p:ext uri="{BB962C8B-B14F-4D97-AF65-F5344CB8AC3E}">
        <p14:creationId xmlns:p14="http://schemas.microsoft.com/office/powerpoint/2010/main" val="263951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F0598-447F-09B9-9CF9-AD6B7613C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37A444-6A3C-CF6E-6FA2-B8C70B09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/>
          <a:lstStyle/>
          <a:p>
            <a:r>
              <a:rPr lang="cs-CZ" noProof="0" dirty="0"/>
              <a:t>Co bude systém umět - oddíly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D7210BB2-2620-78A4-A43A-BD921E7091F1}"/>
              </a:ext>
            </a:extLst>
          </p:cNvPr>
          <p:cNvSpPr/>
          <p:nvPr/>
        </p:nvSpPr>
        <p:spPr>
          <a:xfrm>
            <a:off x="774783" y="1581666"/>
            <a:ext cx="7841996" cy="45555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Editace kontaktních údajů, osob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Členská základna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Kompletní evidence členské základny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Nové registrace, změny, vyřazení, …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Historie a dohledatelnost změn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Exporty dat – kontrolní přehledy, data pro NSA, kraje,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Soutěže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Tvorba soupisek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Přihlášky do soutěží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Žádosti o přestup, registrace cizinců,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Reporty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Přehledy členů – věkové kategorie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Přehledy trenérů, rozhodčích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Ekonomika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Přehled </a:t>
            </a: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plateb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334155"/>
              </a:solidFill>
              <a:latin typeface="Aptos" pitchFamily="34" charset="0"/>
            </a:endParaRPr>
          </a:p>
          <a:p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A mnoho dalšího …</a:t>
            </a:r>
          </a:p>
        </p:txBody>
      </p:sp>
    </p:spTree>
    <p:extLst>
      <p:ext uri="{BB962C8B-B14F-4D97-AF65-F5344CB8AC3E}">
        <p14:creationId xmlns:p14="http://schemas.microsoft.com/office/powerpoint/2010/main" val="2478144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6FBD4-8969-5C9C-20BE-A4AA40774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F9DC58-D9DF-C6AA-3999-43E9CCCA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/>
          <a:lstStyle/>
          <a:p>
            <a:r>
              <a:rPr lang="cs-CZ" noProof="0" dirty="0"/>
              <a:t>Co bude systém umět - kraje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4325551-21C5-E019-F871-9A384ABD7C46}"/>
              </a:ext>
            </a:extLst>
          </p:cNvPr>
          <p:cNvSpPr/>
          <p:nvPr/>
        </p:nvSpPr>
        <p:spPr>
          <a:xfrm>
            <a:off x="774783" y="1581666"/>
            <a:ext cx="7841996" cy="45555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Členská základna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Kompletní přehledy členské základny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Soutěže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Vytváření soutěží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Evidence a zpracování přihlášek do soutěží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Přehled hostování, registrací cizinců krajských soutěží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Reporty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Přehledy členů – věkové kategorie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Přehledy trenérů, rozhodčích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Ekonomika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Editace krajských příspěvků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Evidence krajských plateb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334155"/>
              </a:solidFill>
              <a:latin typeface="Aptos" pitchFamily="34" charset="0"/>
            </a:endParaRPr>
          </a:p>
          <a:p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A mnoho dalšího …</a:t>
            </a:r>
          </a:p>
        </p:txBody>
      </p:sp>
    </p:spTree>
    <p:extLst>
      <p:ext uri="{BB962C8B-B14F-4D97-AF65-F5344CB8AC3E}">
        <p14:creationId xmlns:p14="http://schemas.microsoft.com/office/powerpoint/2010/main" val="1724249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E48E3-E488-9C95-8B6E-5436C06CC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4C9454-4791-7110-F125-47053ECF3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/>
          <a:lstStyle/>
          <a:p>
            <a:r>
              <a:rPr lang="cs-CZ" noProof="0" dirty="0"/>
              <a:t>Co bude systém umět - svaz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3546F88A-9E39-9F4C-DCAC-5C0FDB25A4C3}"/>
              </a:ext>
            </a:extLst>
          </p:cNvPr>
          <p:cNvSpPr/>
          <p:nvPr/>
        </p:nvSpPr>
        <p:spPr>
          <a:xfrm>
            <a:off x="774783" y="1581666"/>
            <a:ext cx="7841996" cy="45555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Členská základna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Kompletní evidence členské základny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Nové registrace, změny, vyřazení (za kluby)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Historie a dohledatelnost změn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Exporty dat – kontrolní přehledy, data pro NSA, kraje, 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Aktualizace LOK/ELO</a:t>
            </a:r>
            <a:endParaRPr lang="cs-CZ" sz="2400" noProof="0" dirty="0">
              <a:solidFill>
                <a:srgbClr val="334155"/>
              </a:solidFill>
              <a:latin typeface="Aptos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Soutěže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Vytváření soutěží (svazové)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Přihlášky do soutěží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Žádosti o přestup, registrace cizinců,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Reporty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Přehledy členů – věkové kategorie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Přehledy trenérů, rozhodčích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Ekonomika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Tvorba podkladů pro fakturaci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Evidence plateb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334155"/>
              </a:solidFill>
              <a:latin typeface="Aptos" pitchFamily="34" charset="0"/>
            </a:endParaRPr>
          </a:p>
          <a:p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A mnoho dalšího …</a:t>
            </a:r>
          </a:p>
        </p:txBody>
      </p:sp>
    </p:spTree>
    <p:extLst>
      <p:ext uri="{BB962C8B-B14F-4D97-AF65-F5344CB8AC3E}">
        <p14:creationId xmlns:p14="http://schemas.microsoft.com/office/powerpoint/2010/main" val="3827151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68B5-9476-9546-2FE8-AF1E0BC30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D0B24-4736-DAB2-49B7-E1773E1F3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/>
          <a:lstStyle/>
          <a:p>
            <a:r>
              <a:rPr lang="cs-CZ" noProof="0" dirty="0"/>
              <a:t>Kdy?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F62489D7-4EE9-9A88-69AB-759868609F17}"/>
              </a:ext>
            </a:extLst>
          </p:cNvPr>
          <p:cNvSpPr/>
          <p:nvPr/>
        </p:nvSpPr>
        <p:spPr>
          <a:xfrm>
            <a:off x="774783" y="1581666"/>
            <a:ext cx="7841996" cy="45555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Aktuálně probíhají základní práce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Zkušební provoz evidence členské základny – 01/2027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Zkušební p</a:t>
            </a:r>
            <a:r>
              <a:rPr lang="cs-CZ" sz="2400" dirty="0" err="1">
                <a:solidFill>
                  <a:srgbClr val="334155"/>
                </a:solidFill>
                <a:latin typeface="Aptos" pitchFamily="34" charset="0"/>
              </a:rPr>
              <a:t>rovedení</a:t>
            </a: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 fakturace – podzim 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Ostrý provoz členské základny – 01/2028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</a:rPr>
              <a:t>Vývoj části pro soutěže d</a:t>
            </a:r>
            <a:r>
              <a:rPr lang="cs-CZ" sz="2400" dirty="0" err="1">
                <a:solidFill>
                  <a:srgbClr val="334155"/>
                </a:solidFill>
                <a:latin typeface="Aptos" pitchFamily="34" charset="0"/>
              </a:rPr>
              <a:t>ružstev</a:t>
            </a: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 – 01/2028</a:t>
            </a:r>
            <a:endParaRPr lang="cs-CZ" sz="2400" noProof="0" dirty="0">
              <a:solidFill>
                <a:srgbClr val="334155"/>
              </a:solidFill>
              <a:latin typeface="Aptos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noProof="0" dirty="0">
              <a:solidFill>
                <a:srgbClr val="334155"/>
              </a:solidFill>
              <a:latin typeface="Apto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442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A0A78-FBA5-D66E-FA73-D608EF18D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DB6811-BF12-2E4E-7728-66732F956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>
            <a:normAutofit/>
          </a:bodyPr>
          <a:lstStyle/>
          <a:p>
            <a:r>
              <a:rPr lang="cs-CZ" noProof="0" dirty="0"/>
              <a:t>Čím mohou přispět kraje?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80587C6F-6620-A6A2-11E2-9371D7D8D1BE}"/>
              </a:ext>
            </a:extLst>
          </p:cNvPr>
          <p:cNvSpPr/>
          <p:nvPr/>
        </p:nvSpPr>
        <p:spPr>
          <a:xfrm>
            <a:off x="774782" y="1581666"/>
            <a:ext cx="9085910" cy="45555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Tvorba systému je v počátku, lze snadno implementovat nové požadavky. Rádi bychom od vás získali následující informace:</a:t>
            </a:r>
          </a:p>
          <a:p>
            <a:endParaRPr lang="cs-CZ" sz="2400" noProof="0" dirty="0">
              <a:solidFill>
                <a:srgbClr val="334155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Jaké funkce byste v systému uvítali (jak z pohledu krajů, tak klubů)?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Jaké typy reportů v krajích potřebujete?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Zapojení do pilotního testování.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noProof="0" dirty="0" err="1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</a:t>
            </a:r>
            <a:r>
              <a:rPr lang="cs-CZ" sz="2400" dirty="0" err="1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lupráce</a:t>
            </a:r>
            <a:r>
              <a:rPr lang="cs-CZ" sz="240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při zavádění – předání informací klubům</a:t>
            </a:r>
            <a:endParaRPr lang="cs-CZ" sz="2400" noProof="0" dirty="0">
              <a:solidFill>
                <a:srgbClr val="334155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noProof="0" dirty="0">
              <a:solidFill>
                <a:srgbClr val="334155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334155"/>
              </a:solidFill>
              <a:latin typeface="Aptos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rgbClr val="334155"/>
              </a:solidFill>
              <a:latin typeface="Apto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381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8AB06-88CF-1878-EADE-F6FE661F3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7B8FFF-79E1-B042-BB60-27936B994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1978"/>
          </a:xfrm>
        </p:spPr>
        <p:txBody>
          <a:bodyPr>
            <a:normAutofit/>
          </a:bodyPr>
          <a:lstStyle/>
          <a:p>
            <a:r>
              <a:rPr lang="cs-CZ" noProof="0" dirty="0"/>
              <a:t>Děkuji za pozornost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3ED7A578-5958-3E03-C2BD-215751BD72E6}"/>
              </a:ext>
            </a:extLst>
          </p:cNvPr>
          <p:cNvSpPr/>
          <p:nvPr/>
        </p:nvSpPr>
        <p:spPr>
          <a:xfrm>
            <a:off x="774782" y="1581666"/>
            <a:ext cx="9085910" cy="45555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cs-CZ" sz="2400" noProof="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Daniel Nový</a:t>
            </a:r>
          </a:p>
          <a:p>
            <a:r>
              <a:rPr lang="cs-CZ" sz="2400" dirty="0">
                <a:solidFill>
                  <a:srgbClr val="3341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tel.: 725 429 155</a:t>
            </a:r>
          </a:p>
          <a:p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e-mail: </a:t>
            </a:r>
            <a:r>
              <a:rPr lang="cs-CZ" sz="2400" dirty="0" err="1">
                <a:solidFill>
                  <a:srgbClr val="334155"/>
                </a:solidFill>
                <a:latin typeface="Aptos" pitchFamily="34" charset="0"/>
                <a:hlinkClick r:id="rId2"/>
              </a:rPr>
              <a:t>daniel@novy.email</a:t>
            </a:r>
            <a:r>
              <a:rPr lang="cs-CZ" sz="2400" dirty="0">
                <a:solidFill>
                  <a:srgbClr val="334155"/>
                </a:solidFill>
                <a:latin typeface="Aptos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3191907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118</TotalTime>
  <Words>429</Words>
  <Application>Microsoft Office PowerPoint</Application>
  <PresentationFormat>Širokoúhlá obrazovka</PresentationFormat>
  <Paragraphs>98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Trebuchet MS</vt:lpstr>
      <vt:lpstr>Wingdings 3</vt:lpstr>
      <vt:lpstr>Fazeta</vt:lpstr>
      <vt:lpstr>Záměr vytvoření informačního systému ŠSČR</vt:lpstr>
      <vt:lpstr>Proč?</vt:lpstr>
      <vt:lpstr>Proč?</vt:lpstr>
      <vt:lpstr>Proč?</vt:lpstr>
      <vt:lpstr>Co bude systém umět - oddíly</vt:lpstr>
      <vt:lpstr>Co bude systém umět - kraje</vt:lpstr>
      <vt:lpstr>Co bude systém umět - svaz</vt:lpstr>
      <vt:lpstr>Kdy?</vt:lpstr>
      <vt:lpstr>Čím mohou přispět kraje?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Nový</dc:creator>
  <cp:lastModifiedBy>Daniel Nový</cp:lastModifiedBy>
  <cp:revision>13</cp:revision>
  <dcterms:created xsi:type="dcterms:W3CDTF">2026-09-14T06:29:35Z</dcterms:created>
  <dcterms:modified xsi:type="dcterms:W3CDTF">2026-09-26T09:03:04Z</dcterms:modified>
</cp:coreProperties>
</file>